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4" d="100"/>
          <a:sy n="104" d="100"/>
        </p:scale>
        <p:origin x="-10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F2E268-DB8C-3944-938A-8F9C517D9D02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0A66C-FCD3-5544-8E37-EB38EDDFBE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0A66C-FCD3-5544-8E37-EB38EDDFBEB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E2A8-F46F-174B-955A-BC646EEA12A3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0E9CC-6177-3947-AC60-C794EE626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E2A8-F46F-174B-955A-BC646EEA12A3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0E9CC-6177-3947-AC60-C794EE626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E2A8-F46F-174B-955A-BC646EEA12A3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0E9CC-6177-3947-AC60-C794EE626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E2A8-F46F-174B-955A-BC646EEA12A3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0E9CC-6177-3947-AC60-C794EE626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E2A8-F46F-174B-955A-BC646EEA12A3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0E9CC-6177-3947-AC60-C794EE626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E2A8-F46F-174B-955A-BC646EEA12A3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0E9CC-6177-3947-AC60-C794EE626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E2A8-F46F-174B-955A-BC646EEA12A3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0E9CC-6177-3947-AC60-C794EE626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E2A8-F46F-174B-955A-BC646EEA12A3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0E9CC-6177-3947-AC60-C794EE626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E2A8-F46F-174B-955A-BC646EEA12A3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0E9CC-6177-3947-AC60-C794EE626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E2A8-F46F-174B-955A-BC646EEA12A3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0E9CC-6177-3947-AC60-C794EE626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5E2A8-F46F-174B-955A-BC646EEA12A3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D0E9CC-6177-3947-AC60-C794EE626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45E2A8-F46F-174B-955A-BC646EEA12A3}" type="datetimeFigureOut">
              <a:rPr lang="en-US" smtClean="0"/>
              <a:pPr/>
              <a:t>5/7/09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D0E9CC-6177-3947-AC60-C794EE6261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690-0-0-0_31826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066800"/>
            <a:ext cx="8423687" cy="371633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400315" y="0"/>
            <a:ext cx="39213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rgbClr val="FFFFFF"/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 Am The Key</a:t>
            </a:r>
            <a:endParaRPr lang="en-US" sz="5400" b="1" dirty="0">
              <a:ln w="19050">
                <a:solidFill>
                  <a:srgbClr val="FFFFFF"/>
                </a:solidFill>
                <a:prstDash val="solid"/>
              </a:ln>
              <a:solidFill>
                <a:srgbClr val="008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914400" y="5208656"/>
            <a:ext cx="754380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4400" b="1" dirty="0" smtClean="0">
                <a:ln w="19050">
                  <a:solidFill>
                    <a:srgbClr val="FFFFFF"/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By Avishoni Mainganye (1950 -)</a:t>
            </a:r>
            <a:endParaRPr lang="en-US" sz="4400" b="1" dirty="0">
              <a:ln w="19050">
                <a:solidFill>
                  <a:srgbClr val="FFFFFF"/>
                </a:solidFill>
                <a:prstDash val="solid"/>
              </a:ln>
              <a:solidFill>
                <a:srgbClr val="008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800" y="1"/>
            <a:ext cx="2286000" cy="1143000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ln w="19050" cap="flat" cmpd="sng" algn="ctr">
                  <a:solidFill>
                    <a:srgbClr val="FFFFFF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Biko</a:t>
            </a:r>
            <a:endParaRPr lang="en-US" sz="6600" dirty="0">
              <a:ln w="19050" cap="flat" cmpd="sng" algn="ctr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8000"/>
              </a:solidFill>
            </a:endParaRPr>
          </a:p>
        </p:txBody>
      </p:sp>
      <p:pic>
        <p:nvPicPr>
          <p:cNvPr id="4" name="Content Placeholder 3" descr="gabrie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52600" y="1143001"/>
            <a:ext cx="5486400" cy="4589100"/>
          </a:xfrm>
        </p:spPr>
      </p:pic>
      <p:sp>
        <p:nvSpPr>
          <p:cNvPr id="5" name="Rectangle 4"/>
          <p:cNvSpPr/>
          <p:nvPr/>
        </p:nvSpPr>
        <p:spPr>
          <a:xfrm>
            <a:off x="2057400" y="5732101"/>
            <a:ext cx="482453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0">
                  <a:solidFill>
                    <a:srgbClr val="FFFFFF"/>
                  </a:solidFill>
                  <a:prstDash val="solid"/>
                </a:ln>
                <a:solidFill>
                  <a:srgbClr val="008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By Peter Gabriel</a:t>
            </a:r>
            <a:endParaRPr lang="en-US" sz="5400" b="1" cap="none" spc="0" dirty="0">
              <a:ln w="19050">
                <a:solidFill>
                  <a:srgbClr val="FFFFFF"/>
                </a:solidFill>
                <a:prstDash val="solid"/>
              </a:ln>
              <a:solidFill>
                <a:srgbClr val="008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16</Words>
  <Application>Microsoft Macintosh PowerPoint</Application>
  <PresentationFormat>On-screen Show (4:3)</PresentationFormat>
  <Paragraphs>5</Paragraphs>
  <Slides>2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Biko</vt:lpstr>
    </vt:vector>
  </TitlesOfParts>
  <Company>New Hampton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Tristan Comb</dc:creator>
  <cp:lastModifiedBy>Tristan Comb</cp:lastModifiedBy>
  <cp:revision>16</cp:revision>
  <dcterms:created xsi:type="dcterms:W3CDTF">2009-05-08T01:00:21Z</dcterms:created>
  <dcterms:modified xsi:type="dcterms:W3CDTF">2009-05-08T01:16:29Z</dcterms:modified>
</cp:coreProperties>
</file>